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EF003-6428-4A56-B0D0-924F109E1EE0}" type="datetimeFigureOut">
              <a:rPr lang="ru-RU" smtClean="0"/>
              <a:t>13.01.2016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081E5-9D71-4D6D-98C9-26930522BE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524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EF003-6428-4A56-B0D0-924F109E1EE0}" type="datetimeFigureOut">
              <a:rPr lang="ru-RU" smtClean="0"/>
              <a:t>13.01.2016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081E5-9D71-4D6D-98C9-26930522BE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475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EF003-6428-4A56-B0D0-924F109E1EE0}" type="datetimeFigureOut">
              <a:rPr lang="ru-RU" smtClean="0"/>
              <a:t>13.01.2016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081E5-9D71-4D6D-98C9-26930522BE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06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EF003-6428-4A56-B0D0-924F109E1EE0}" type="datetimeFigureOut">
              <a:rPr lang="ru-RU" smtClean="0"/>
              <a:t>13.01.2016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081E5-9D71-4D6D-98C9-26930522BE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213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EF003-6428-4A56-B0D0-924F109E1EE0}" type="datetimeFigureOut">
              <a:rPr lang="ru-RU" smtClean="0"/>
              <a:t>13.01.2016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081E5-9D71-4D6D-98C9-26930522BE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638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EF003-6428-4A56-B0D0-924F109E1EE0}" type="datetimeFigureOut">
              <a:rPr lang="ru-RU" smtClean="0"/>
              <a:t>13.01.2016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081E5-9D71-4D6D-98C9-26930522BE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940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EF003-6428-4A56-B0D0-924F109E1EE0}" type="datetimeFigureOut">
              <a:rPr lang="ru-RU" smtClean="0"/>
              <a:t>13.01.2016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081E5-9D71-4D6D-98C9-26930522BE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741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EF003-6428-4A56-B0D0-924F109E1EE0}" type="datetimeFigureOut">
              <a:rPr lang="ru-RU" smtClean="0"/>
              <a:t>13.01.2016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081E5-9D71-4D6D-98C9-26930522BE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760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EF003-6428-4A56-B0D0-924F109E1EE0}" type="datetimeFigureOut">
              <a:rPr lang="ru-RU" smtClean="0"/>
              <a:t>13.01.2016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081E5-9D71-4D6D-98C9-26930522BE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185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EF003-6428-4A56-B0D0-924F109E1EE0}" type="datetimeFigureOut">
              <a:rPr lang="ru-RU" smtClean="0"/>
              <a:t>13.01.2016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081E5-9D71-4D6D-98C9-26930522BE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805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EF003-6428-4A56-B0D0-924F109E1EE0}" type="datetimeFigureOut">
              <a:rPr lang="ru-RU" smtClean="0"/>
              <a:t>13.01.2016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081E5-9D71-4D6D-98C9-26930522BE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26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EF003-6428-4A56-B0D0-924F109E1EE0}" type="datetimeFigureOut">
              <a:rPr lang="ru-RU" smtClean="0"/>
              <a:t>13.01.2016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081E5-9D71-4D6D-98C9-26930522BE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63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16076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dirty="0" smtClean="0"/>
              <a:t>Международный день борьбы со СПИДом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06403" y="976418"/>
            <a:ext cx="2399468" cy="2933593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dirty="0"/>
              <a:t>В школе прошёл конкурс рисунков  «Мы - против</a:t>
            </a:r>
            <a:r>
              <a:rPr lang="ru-RU" dirty="0" smtClean="0"/>
              <a:t>!»  </a:t>
            </a:r>
            <a:r>
              <a:rPr lang="ru-RU" dirty="0"/>
              <a:t>Лидеры кадетского самоуправления распространили </a:t>
            </a:r>
            <a:r>
              <a:rPr lang="ru-RU" dirty="0" err="1"/>
              <a:t>флаеры</a:t>
            </a:r>
            <a:r>
              <a:rPr lang="ru-RU" dirty="0"/>
              <a:t> «Молодёжь против СПИДа» </a:t>
            </a:r>
            <a:r>
              <a:rPr lang="en-US" dirty="0"/>
              <a:t> </a:t>
            </a:r>
            <a:r>
              <a:rPr lang="en-US" dirty="0" smtClean="0"/>
              <a:t>          </a:t>
            </a:r>
            <a:r>
              <a:rPr lang="ru-RU" dirty="0" smtClean="0"/>
              <a:t>среди </a:t>
            </a:r>
            <a:r>
              <a:rPr lang="ru-RU" dirty="0"/>
              <a:t>кадет и в микрорайоне школы.</a:t>
            </a:r>
          </a:p>
        </p:txBody>
      </p:sp>
      <p:pic>
        <p:nvPicPr>
          <p:cNvPr id="1026" name="Picture 2" descr="D:\Рабочй стол\спид\IMG_20151201_1302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7" y="1042538"/>
            <a:ext cx="3277960" cy="245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Рабочй стол\спид\IMG_20151201_1319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871" y="976418"/>
            <a:ext cx="3366120" cy="252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Рабочй стол\спид\IMG_20151201_13273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22534"/>
            <a:ext cx="2976331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Рабочй стол\спид\IMG_20151201_13361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604" y="4013799"/>
            <a:ext cx="2939819" cy="220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D:\Рабочй стол\спид\P109049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6403" y="4352374"/>
            <a:ext cx="2478024" cy="1858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7473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024069" y="0"/>
            <a:ext cx="7200800" cy="9647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5400" dirty="0" smtClean="0"/>
              <a:t>Помоги птицам зимой!</a:t>
            </a:r>
            <a:endParaRPr lang="ru-RU" sz="5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019100" y="817876"/>
            <a:ext cx="69149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/>
              <a:t>В</a:t>
            </a:r>
            <a:r>
              <a:rPr lang="en-US" sz="1200" dirty="0" smtClean="0"/>
              <a:t> </a:t>
            </a:r>
            <a:r>
              <a:rPr lang="ru-RU" sz="1200" dirty="0" err="1" smtClean="0"/>
              <a:t>Бугульминской</a:t>
            </a:r>
            <a:r>
              <a:rPr lang="ru-RU" sz="1200" dirty="0" smtClean="0"/>
              <a:t>  </a:t>
            </a:r>
            <a:r>
              <a:rPr lang="ru-RU" sz="1200" dirty="0"/>
              <a:t>кадетской школе  реализуется проект «Помоги зимующим птицам</a:t>
            </a:r>
            <a:r>
              <a:rPr lang="ru-RU" sz="1200" dirty="0" smtClean="0"/>
              <a:t>!». Стартом </a:t>
            </a:r>
            <a:r>
              <a:rPr lang="ru-RU" sz="1200" dirty="0"/>
              <a:t>проекта стали уроки биологии о зимующих птицах. Затем прошёл школьный конкурс рисунков «Зимующие птицы», работы-победители были отправлены на муниципальный конкурс. Команда  6 класса заняла </a:t>
            </a:r>
            <a:r>
              <a:rPr lang="ru-RU" sz="1200" dirty="0" smtClean="0"/>
              <a:t>второе </a:t>
            </a:r>
            <a:r>
              <a:rPr lang="ru-RU" sz="1200" dirty="0"/>
              <a:t>место в муниципальном турнире «Пернатые соседи». Кадеты  экологического отряда «Землянам о земле» сходили на пруд и покормили уток, а также соорудили и развесили на территории школы кормушки для птиц.</a:t>
            </a:r>
          </a:p>
        </p:txBody>
      </p:sp>
      <p:pic>
        <p:nvPicPr>
          <p:cNvPr id="1026" name="Picture 2" descr="D:\Рабочй стол\птицы зимой\IMG_20151119_11145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30" b="31343"/>
          <a:stretch/>
        </p:blipFill>
        <p:spPr bwMode="auto">
          <a:xfrm>
            <a:off x="179373" y="4392372"/>
            <a:ext cx="5481141" cy="2249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Рабочй стол\птицы зимой\IMG_20151119_09440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5" t="30493" r="27164" b="11243"/>
          <a:stretch/>
        </p:blipFill>
        <p:spPr bwMode="auto">
          <a:xfrm>
            <a:off x="123375" y="256286"/>
            <a:ext cx="1797354" cy="1719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Рабочй стол\птицы зимой\IMG_20151119_10543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251" y="4392372"/>
            <a:ext cx="2981813" cy="2236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Рабочй стол\птицы зимой\IMG_20151119_11093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2" r="9851"/>
          <a:stretch/>
        </p:blipFill>
        <p:spPr bwMode="auto">
          <a:xfrm>
            <a:off x="3712901" y="2125053"/>
            <a:ext cx="1947613" cy="2127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D:\Рабочй стол\ФОТО\2015-16 фото\птицы зимой\IMG_20151120_11461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787" y="2056297"/>
            <a:ext cx="3197072" cy="2259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Рабочй стол\IMG_20151120_15113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250" y="2056297"/>
            <a:ext cx="2928415" cy="219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12656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</Words>
  <Application>Microsoft Office PowerPoint</Application>
  <PresentationFormat>Экран (4:3)</PresentationFormat>
  <Paragraphs>4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Международный день борьбы со СПИДом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Международный день борьбы со СПИДом</dc:title>
  <dc:creator>USER</dc:creator>
  <cp:lastModifiedBy>USER</cp:lastModifiedBy>
  <cp:revision>1</cp:revision>
  <dcterms:created xsi:type="dcterms:W3CDTF">2016-01-13T05:31:40Z</dcterms:created>
  <dcterms:modified xsi:type="dcterms:W3CDTF">2016-01-13T05:32:06Z</dcterms:modified>
</cp:coreProperties>
</file>